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CEB-DF65-402C-965C-25BFCF8423CA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A7B9-569A-424D-BA5D-84CD39C0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CEB-DF65-402C-965C-25BFCF8423CA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A7B9-569A-424D-BA5D-84CD39C0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2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CEB-DF65-402C-965C-25BFCF8423CA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A7B9-569A-424D-BA5D-84CD39C0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CEB-DF65-402C-965C-25BFCF8423CA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A7B9-569A-424D-BA5D-84CD39C0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5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CEB-DF65-402C-965C-25BFCF8423CA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A7B9-569A-424D-BA5D-84CD39C0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8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CEB-DF65-402C-965C-25BFCF8423CA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A7B9-569A-424D-BA5D-84CD39C0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5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CEB-DF65-402C-965C-25BFCF8423CA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A7B9-569A-424D-BA5D-84CD39C0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CEB-DF65-402C-965C-25BFCF8423CA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A7B9-569A-424D-BA5D-84CD39C0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3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CEB-DF65-402C-965C-25BFCF8423CA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A7B9-569A-424D-BA5D-84CD39C0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5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CEB-DF65-402C-965C-25BFCF8423CA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A7B9-569A-424D-BA5D-84CD39C0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9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CEB-DF65-402C-965C-25BFCF8423CA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A7B9-569A-424D-BA5D-84CD39C0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7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FCEB-DF65-402C-965C-25BFCF8423CA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EA7B9-569A-424D-BA5D-84CD39C0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3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49" y="1497724"/>
            <a:ext cx="8125861" cy="1795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23" y="3954809"/>
            <a:ext cx="7305618" cy="219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4873"/>
            <a:ext cx="3421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let’s make a banner for our site. </a:t>
            </a:r>
          </a:p>
          <a:p>
            <a:r>
              <a:rPr lang="en-US" dirty="0" smtClean="0"/>
              <a:t>We are going to create a new banner and add our 3D sphere, and add the word “Portfolio”.</a:t>
            </a:r>
          </a:p>
          <a:p>
            <a:r>
              <a:rPr lang="en-US" dirty="0" smtClean="0"/>
              <a:t>First we need to make some changes to our spheres.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833" y="3111290"/>
            <a:ext cx="3421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Gimp and open My_GIMP_3D_sphere.xcf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421118" y="621997"/>
            <a:ext cx="8716591" cy="3905795"/>
            <a:chOff x="3125069" y="1844510"/>
            <a:chExt cx="8716591" cy="39057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5069" y="1844510"/>
              <a:ext cx="8716591" cy="390579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601200" y="4015409"/>
              <a:ext cx="367748" cy="3081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7665" y="3802497"/>
            <a:ext cx="34211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eye next to the background to make it invisible. Then save as My_GIMP_3D_sphere_</a:t>
            </a:r>
            <a:r>
              <a:rPr lang="en-US" dirty="0" smtClean="0">
                <a:solidFill>
                  <a:srgbClr val="FF0000"/>
                </a:solidFill>
              </a:rPr>
              <a:t>clear</a:t>
            </a:r>
            <a:r>
              <a:rPr lang="en-US" dirty="0" smtClean="0"/>
              <a:t>.xcf, then export it as a .</a:t>
            </a:r>
            <a:r>
              <a:rPr lang="en-US" dirty="0" err="1" smtClean="0"/>
              <a:t>png</a:t>
            </a:r>
            <a:r>
              <a:rPr lang="en-US" dirty="0" smtClean="0"/>
              <a:t> (also with _clear).</a:t>
            </a:r>
          </a:p>
          <a:p>
            <a:r>
              <a:rPr lang="en-US" dirty="0" smtClean="0"/>
              <a:t>Even if you like the purple background you will need to re create it as our banner is a different size.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418" y="4865274"/>
            <a:ext cx="2200582" cy="12098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6450" y="4865274"/>
            <a:ext cx="458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 </a:t>
            </a:r>
            <a:r>
              <a:rPr lang="en-US" dirty="0" smtClean="0"/>
              <a:t>we have sphere shadows in a dark purple. This may or may not work with your final color.  You can always hide the shadows or create  a new color shadow and copy and position it for the rest of the letters.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0933"/>
            <a:ext cx="8259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One of our final designs for this class will be a portfolio of our GIMP work</a:t>
            </a:r>
            <a:r>
              <a:rPr lang="en-US" dirty="0" smtClean="0"/>
              <a:t>. </a:t>
            </a:r>
            <a:r>
              <a:rPr lang="en-US" b="1" dirty="0" smtClean="0"/>
              <a:t>This banner is an example, you do not have to create this banner, but you do need to make one for your GIMP Portfolio site.</a:t>
            </a:r>
            <a:endParaRPr lang="en-US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8259418" y="5565913"/>
            <a:ext cx="1821705" cy="2385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49" y="295432"/>
            <a:ext cx="38467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GIMP and make a new image</a:t>
            </a:r>
          </a:p>
          <a:p>
            <a:r>
              <a:rPr lang="en-US" dirty="0" smtClean="0"/>
              <a:t>1000px by 300px.</a:t>
            </a:r>
          </a:p>
          <a:p>
            <a:endParaRPr lang="en-US" dirty="0"/>
          </a:p>
          <a:p>
            <a:r>
              <a:rPr lang="en-US" dirty="0" smtClean="0"/>
              <a:t>Drag and drop the 3D_sphere onto the canvas.  </a:t>
            </a:r>
          </a:p>
          <a:p>
            <a:endParaRPr lang="en-US" dirty="0"/>
          </a:p>
          <a:p>
            <a:r>
              <a:rPr lang="en-US" dirty="0" smtClean="0"/>
              <a:t>Next scale your sphere using Layer | Scale.   Make sure the link is connected and change the height to 300px.  Drag the image to the left and position it at the edge of the canvas.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0" y="4134677"/>
            <a:ext cx="3677163" cy="1914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83" y="525914"/>
            <a:ext cx="5375441" cy="36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207" y="0"/>
            <a:ext cx="996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a background color of you choice.</a:t>
            </a:r>
          </a:p>
          <a:p>
            <a:r>
              <a:rPr lang="en-US" dirty="0" smtClean="0"/>
              <a:t>I added blue in a FG to BG radial design. You can use anything you like; after all,  this is YOUR portfolio </a:t>
            </a:r>
            <a:r>
              <a:rPr lang="en-US" dirty="0" smtClean="0">
                <a:sym typeface="Wingdings" panose="05000000000000000000" pitchFamily="2" charset="2"/>
              </a:rPr>
              <a:t>.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8" y="646331"/>
            <a:ext cx="9650172" cy="304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8" y="3694756"/>
            <a:ext cx="5868219" cy="296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566" y="4055165"/>
            <a:ext cx="4298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that you can see the difference, I also created a no shadow version. Notice that the </a:t>
            </a:r>
            <a:r>
              <a:rPr lang="en-US" b="1" dirty="0" smtClean="0"/>
              <a:t>shadows</a:t>
            </a:r>
            <a:r>
              <a:rPr lang="en-US" dirty="0" smtClean="0"/>
              <a:t> give it a perspective of being on a surface , where </a:t>
            </a:r>
            <a:r>
              <a:rPr lang="en-US" b="1" dirty="0" smtClean="0"/>
              <a:t>no shadows </a:t>
            </a:r>
            <a:r>
              <a:rPr lang="en-US" dirty="0" smtClean="0"/>
              <a:t>make the spheres look like they are in mid air.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87" y="0"/>
            <a:ext cx="36874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the word Portfolio  to your banner and add an text effect.</a:t>
            </a:r>
          </a:p>
          <a:p>
            <a:endParaRPr lang="en-US" dirty="0"/>
          </a:p>
          <a:p>
            <a:r>
              <a:rPr lang="en-US" dirty="0" smtClean="0"/>
              <a:t>I used Bevel and Emboss with an Lucida Bright italic, orange font and a dark orange shadow color with inner bevel.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5" y="3178299"/>
            <a:ext cx="3096057" cy="2191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68" y="150166"/>
            <a:ext cx="6449325" cy="2343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91" y="2170477"/>
            <a:ext cx="393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choose whatever color and text effect you would like </a:t>
            </a:r>
            <a:r>
              <a:rPr lang="en-US" dirty="0" smtClean="0">
                <a:sym typeface="Wingdings" panose="05000000000000000000" pitchFamily="2" charset="2"/>
              </a:rPr>
              <a:t>.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45835" y="352839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you are done, save the image as “</a:t>
            </a:r>
            <a:r>
              <a:rPr lang="en-US" dirty="0" err="1" smtClean="0"/>
              <a:t>my_portfolio_banner.xcf</a:t>
            </a:r>
            <a:r>
              <a:rPr lang="en-US" dirty="0" smtClean="0"/>
              <a:t>” and export it in .</a:t>
            </a:r>
            <a:r>
              <a:rPr lang="en-US" dirty="0" err="1" smtClean="0"/>
              <a:t>png</a:t>
            </a:r>
            <a:r>
              <a:rPr lang="en-US" dirty="0" smtClean="0"/>
              <a:t> format.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t="1136" r="1017" b="3007"/>
          <a:stretch/>
        </p:blipFill>
        <p:spPr>
          <a:xfrm>
            <a:off x="5677060" y="2107094"/>
            <a:ext cx="6514940" cy="1909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60" y="0"/>
            <a:ext cx="6514940" cy="1954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234" y="467139"/>
            <a:ext cx="3438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are a few versions…</a:t>
            </a:r>
          </a:p>
          <a:p>
            <a:endParaRPr lang="en-US" dirty="0"/>
          </a:p>
          <a:p>
            <a:r>
              <a:rPr lang="en-US" dirty="0" smtClean="0"/>
              <a:t>Remember this is your banner for your site, so have fun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25" y="4168736"/>
            <a:ext cx="6544410" cy="19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415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24</cp:revision>
  <dcterms:created xsi:type="dcterms:W3CDTF">2014-05-17T16:35:31Z</dcterms:created>
  <dcterms:modified xsi:type="dcterms:W3CDTF">2014-06-15T12:24:05Z</dcterms:modified>
</cp:coreProperties>
</file>